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6291"/>
  </p:normalViewPr>
  <p:slideViewPr>
    <p:cSldViewPr snapToGrid="0">
      <p:cViewPr varScale="1">
        <p:scale>
          <a:sx n="94" d="100"/>
          <a:sy n="94" d="100"/>
        </p:scale>
        <p:origin x="216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hyperlink" Target="https://www.linkedin.com/in/lucas-eduardo-schoenfelder-ba1713193/overlay/about-this-profile/" TargetMode="External"/><Relationship Id="rId12" Type="http://schemas.openxmlformats.org/officeDocument/2006/relationships/image" Target="../media/image10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9.jpe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 19">
            <a:extLst>
              <a:ext uri="{FF2B5EF4-FFF2-40B4-BE49-F238E27FC236}">
                <a16:creationId xmlns:a16="http://schemas.microsoft.com/office/drawing/2014/main" id="{6B93A4EB-29F4-D9CD-4A86-93AE9D9ECDD6}"/>
              </a:ext>
            </a:extLst>
          </p:cNvPr>
          <p:cNvSpPr/>
          <p:nvPr/>
        </p:nvSpPr>
        <p:spPr>
          <a:xfrm flipH="1">
            <a:off x="6486415" y="2023823"/>
            <a:ext cx="473942" cy="36933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9A380FC-4DCB-3591-3EA2-52C26D420494}"/>
              </a:ext>
            </a:extLst>
          </p:cNvPr>
          <p:cNvSpPr/>
          <p:nvPr/>
        </p:nvSpPr>
        <p:spPr>
          <a:xfrm flipH="1">
            <a:off x="6638815" y="2176223"/>
            <a:ext cx="473942" cy="36933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22EC0C6E-C9DB-F2AF-F801-707A4DC80DD9}"/>
              </a:ext>
            </a:extLst>
          </p:cNvPr>
          <p:cNvGrpSpPr/>
          <p:nvPr/>
        </p:nvGrpSpPr>
        <p:grpSpPr>
          <a:xfrm>
            <a:off x="5564980" y="74972"/>
            <a:ext cx="1268434" cy="2902448"/>
            <a:chOff x="7338881" y="983137"/>
            <a:chExt cx="1268434" cy="2902448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CFC325B3-C539-EF8B-402C-B6D05A5256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38881" y="983137"/>
              <a:ext cx="1268434" cy="2057802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3F34E15-EAC7-6208-8D51-824ECF912535}"/>
                </a:ext>
              </a:extLst>
            </p:cNvPr>
            <p:cNvSpPr txBox="1"/>
            <p:nvPr/>
          </p:nvSpPr>
          <p:spPr>
            <a:xfrm>
              <a:off x="7400691" y="3054588"/>
              <a:ext cx="1206624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1600" dirty="0">
                  <a:solidFill>
                    <a:srgbClr val="7030A0"/>
                  </a:solidFill>
                </a:rPr>
                <a:t>Allef Rodrigues Ramos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1A60730-2974-CA9A-3C6D-CC272D49ABEC}"/>
              </a:ext>
            </a:extLst>
          </p:cNvPr>
          <p:cNvGrpSpPr/>
          <p:nvPr/>
        </p:nvGrpSpPr>
        <p:grpSpPr>
          <a:xfrm>
            <a:off x="7912162" y="3970156"/>
            <a:ext cx="2120900" cy="2524276"/>
            <a:chOff x="8208691" y="4201401"/>
            <a:chExt cx="2120900" cy="2524276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891B18F-C6DE-DF7B-131D-BA4C09257A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08691" y="4201401"/>
              <a:ext cx="1819386" cy="1884364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33FEC00-EE44-D964-9A18-6DB86410BDCA}"/>
                </a:ext>
              </a:extLst>
            </p:cNvPr>
            <p:cNvSpPr txBox="1"/>
            <p:nvPr/>
          </p:nvSpPr>
          <p:spPr>
            <a:xfrm>
              <a:off x="8208691" y="6140902"/>
              <a:ext cx="212090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BR" sz="1600" dirty="0">
                  <a:solidFill>
                    <a:srgbClr val="7030A0"/>
                  </a:solidFill>
                </a:rPr>
                <a:t>Beatriz de Faria</a:t>
              </a:r>
            </a:p>
            <a:p>
              <a:pPr algn="ctr"/>
              <a:r>
                <a:rPr lang="en-BR" sz="1600" dirty="0">
                  <a:solidFill>
                    <a:srgbClr val="7030A0"/>
                  </a:solidFill>
                </a:rPr>
                <a:t>Leao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04665D4-A091-4314-AD02-1FEB9B6893BD}"/>
              </a:ext>
            </a:extLst>
          </p:cNvPr>
          <p:cNvGrpSpPr/>
          <p:nvPr/>
        </p:nvGrpSpPr>
        <p:grpSpPr>
          <a:xfrm>
            <a:off x="3989705" y="3963825"/>
            <a:ext cx="2131681" cy="2743536"/>
            <a:chOff x="4233566" y="4044174"/>
            <a:chExt cx="2131681" cy="274353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E021934-93E8-6AA0-9BB1-C978E8F8BD01}"/>
                </a:ext>
              </a:extLst>
            </p:cNvPr>
            <p:cNvSpPr txBox="1"/>
            <p:nvPr/>
          </p:nvSpPr>
          <p:spPr>
            <a:xfrm>
              <a:off x="4244347" y="6202935"/>
              <a:ext cx="212090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err="1">
                  <a:solidFill>
                    <a:srgbClr val="7030A0"/>
                  </a:solidFill>
                </a:rPr>
                <a:t>Vinícius</a:t>
              </a:r>
              <a:r>
                <a:rPr lang="en-US" sz="1600" dirty="0">
                  <a:solidFill>
                    <a:srgbClr val="7030A0"/>
                  </a:solidFill>
                </a:rPr>
                <a:t> </a:t>
              </a:r>
              <a:r>
                <a:rPr lang="en-US" sz="1600" dirty="0" err="1">
                  <a:solidFill>
                    <a:srgbClr val="7030A0"/>
                  </a:solidFill>
                </a:rPr>
                <a:t>Cézar</a:t>
              </a:r>
              <a:r>
                <a:rPr lang="en-US" sz="1600" dirty="0">
                  <a:solidFill>
                    <a:srgbClr val="7030A0"/>
                  </a:solidFill>
                </a:rPr>
                <a:t> da Silva Moreira</a:t>
              </a:r>
              <a:endParaRPr lang="en-BR" sz="1600" dirty="0">
                <a:solidFill>
                  <a:srgbClr val="7030A0"/>
                </a:solidFill>
              </a:endParaRPr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C4C5597-7445-E30F-6F09-AA6DA49D11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233566" y="4044174"/>
              <a:ext cx="2057401" cy="2073993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2494EAE-6ED8-C045-4B3D-4F9B4A036F79}"/>
              </a:ext>
            </a:extLst>
          </p:cNvPr>
          <p:cNvGrpSpPr/>
          <p:nvPr/>
        </p:nvGrpSpPr>
        <p:grpSpPr>
          <a:xfrm>
            <a:off x="1734352" y="86014"/>
            <a:ext cx="2120900" cy="2676702"/>
            <a:chOff x="1668255" y="851906"/>
            <a:chExt cx="2120900" cy="2676702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E445A82-9195-28B7-6CE5-E2F38A33C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96561" y="851906"/>
              <a:ext cx="1919933" cy="2011906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B308F67-1067-834B-CE24-F0338E8BEE3B}"/>
                </a:ext>
              </a:extLst>
            </p:cNvPr>
            <p:cNvSpPr txBox="1"/>
            <p:nvPr/>
          </p:nvSpPr>
          <p:spPr>
            <a:xfrm>
              <a:off x="1668255" y="2913055"/>
              <a:ext cx="2120900" cy="6155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BR" dirty="0">
                  <a:solidFill>
                    <a:srgbClr val="7030A0"/>
                  </a:solidFill>
                </a:rPr>
                <a:t>Aline </a:t>
              </a:r>
              <a:r>
                <a:rPr lang="en-BR" sz="1600" dirty="0">
                  <a:solidFill>
                    <a:srgbClr val="7030A0"/>
                  </a:solidFill>
                </a:rPr>
                <a:t>Rodrigues</a:t>
              </a:r>
              <a:r>
                <a:rPr lang="en-BR" dirty="0">
                  <a:solidFill>
                    <a:srgbClr val="7030A0"/>
                  </a:solidFill>
                </a:rPr>
                <a:t> </a:t>
              </a:r>
              <a:r>
                <a:rPr lang="en-BR" sz="1600" dirty="0">
                  <a:solidFill>
                    <a:srgbClr val="7030A0"/>
                  </a:solidFill>
                </a:rPr>
                <a:t>Zamarro</a:t>
              </a:r>
              <a:endParaRPr lang="en-BR" dirty="0">
                <a:solidFill>
                  <a:srgbClr val="7030A0"/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2BF8C4A-F2E3-FE95-05F9-C7354ED5507A}"/>
              </a:ext>
            </a:extLst>
          </p:cNvPr>
          <p:cNvGrpSpPr/>
          <p:nvPr/>
        </p:nvGrpSpPr>
        <p:grpSpPr>
          <a:xfrm>
            <a:off x="-85593" y="3964780"/>
            <a:ext cx="2120900" cy="3015161"/>
            <a:chOff x="-85593" y="3964780"/>
            <a:chExt cx="2120900" cy="3015161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36638647-FB7A-16A9-C276-8901817E08E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2429" y="3964780"/>
              <a:ext cx="1793238" cy="2041314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F0449EF-D0BC-5899-708A-9207D8AFC83D}"/>
                </a:ext>
              </a:extLst>
            </p:cNvPr>
            <p:cNvSpPr txBox="1"/>
            <p:nvPr/>
          </p:nvSpPr>
          <p:spPr>
            <a:xfrm>
              <a:off x="-85593" y="6118167"/>
              <a:ext cx="2120900" cy="8617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BR" dirty="0">
                  <a:solidFill>
                    <a:srgbClr val="7030A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i="0" dirty="0">
                  <a:solidFill>
                    <a:srgbClr val="7030A0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Olusegun Cid </a:t>
              </a:r>
              <a:r>
                <a:rPr lang="en-US" sz="1400" i="0" dirty="0" err="1">
                  <a:solidFill>
                    <a:srgbClr val="7030A0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Symed</a:t>
              </a:r>
              <a:r>
                <a:rPr lang="en-US" sz="1400" i="0" dirty="0">
                  <a:solidFill>
                    <a:srgbClr val="7030A0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 Akognon</a:t>
              </a:r>
              <a:endParaRPr lang="en-US" sz="1600" i="0" dirty="0">
                <a:solidFill>
                  <a:srgbClr val="7030A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endParaRPr lang="en-BR" dirty="0">
                <a:solidFill>
                  <a:srgbClr val="7030A0"/>
                </a:solidFill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D359DCD-A3CE-2162-872F-9783A77B85F5}"/>
              </a:ext>
            </a:extLst>
          </p:cNvPr>
          <p:cNvGrpSpPr/>
          <p:nvPr/>
        </p:nvGrpSpPr>
        <p:grpSpPr>
          <a:xfrm>
            <a:off x="1888986" y="3981350"/>
            <a:ext cx="2203533" cy="2968496"/>
            <a:chOff x="2030033" y="3979043"/>
            <a:chExt cx="2203533" cy="2968496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AFDCCA2-6CA7-FD87-E78F-2BF896F8EEEE}"/>
                </a:ext>
              </a:extLst>
            </p:cNvPr>
            <p:cNvSpPr txBox="1"/>
            <p:nvPr/>
          </p:nvSpPr>
          <p:spPr>
            <a:xfrm>
              <a:off x="2112666" y="6085765"/>
              <a:ext cx="2120900" cy="86177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 fontAlgn="ctr"/>
              <a:r>
                <a:rPr lang="en-BR" sz="1600" dirty="0">
                  <a:solidFill>
                    <a:srgbClr val="7030A0"/>
                  </a:solidFill>
                </a:rPr>
                <a:t>Lucas Eduardo </a:t>
              </a:r>
              <a:r>
                <a:rPr lang="en-US" sz="1600" dirty="0">
                  <a:solidFill>
                    <a:srgbClr val="7030A0"/>
                  </a:solidFill>
                </a:rPr>
                <a:t>Schoenfelder</a:t>
              </a:r>
              <a:endParaRPr lang="en-US" sz="1600" dirty="0">
                <a:solidFill>
                  <a:srgbClr val="7030A0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endParaRPr>
            </a:p>
            <a:p>
              <a:r>
                <a:rPr lang="en-US" dirty="0">
                  <a:solidFill>
                    <a:srgbClr val="7030A0"/>
                  </a:solidFill>
                </a:rPr>
                <a:t> </a:t>
              </a:r>
              <a:endParaRPr lang="en-BR" dirty="0">
                <a:solidFill>
                  <a:srgbClr val="7030A0"/>
                </a:solidFill>
              </a:endParaRP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68A56E4-8F69-7EB5-768B-3373B567A6F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030033" y="3979043"/>
              <a:ext cx="2057400" cy="1968500"/>
            </a:xfrm>
            <a:prstGeom prst="rect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AAF1A03-1670-1DAC-8395-93E25ECAB918}"/>
              </a:ext>
            </a:extLst>
          </p:cNvPr>
          <p:cNvGrpSpPr/>
          <p:nvPr/>
        </p:nvGrpSpPr>
        <p:grpSpPr>
          <a:xfrm>
            <a:off x="6053518" y="3992885"/>
            <a:ext cx="2134420" cy="2586015"/>
            <a:chOff x="6326721" y="4062751"/>
            <a:chExt cx="2134420" cy="258601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B017F2E-9FF4-3D36-966F-4A8C0F81D6D0}"/>
                </a:ext>
              </a:extLst>
            </p:cNvPr>
            <p:cNvSpPr txBox="1"/>
            <p:nvPr/>
          </p:nvSpPr>
          <p:spPr>
            <a:xfrm>
              <a:off x="6340241" y="6310212"/>
              <a:ext cx="2120900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1600" dirty="0">
                  <a:solidFill>
                    <a:srgbClr val="7030A0"/>
                  </a:solidFill>
                </a:rPr>
                <a:t>Mabi von Steinkirch</a:t>
              </a:r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C48312F6-B08B-5DB1-2D29-ECDE51AF48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326721" y="4062751"/>
              <a:ext cx="1774959" cy="2036838"/>
            </a:xfrm>
            <a:prstGeom prst="rect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2A184BC-7ECA-BC4F-29F2-F8EA317E6054}"/>
              </a:ext>
            </a:extLst>
          </p:cNvPr>
          <p:cNvGrpSpPr/>
          <p:nvPr/>
        </p:nvGrpSpPr>
        <p:grpSpPr>
          <a:xfrm>
            <a:off x="-137017" y="74972"/>
            <a:ext cx="2120900" cy="2778280"/>
            <a:chOff x="-85593" y="791924"/>
            <a:chExt cx="2120900" cy="2778280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781A172-2293-43E6-D9BD-94CA23BE3CE3}"/>
                </a:ext>
              </a:extLst>
            </p:cNvPr>
            <p:cNvSpPr txBox="1"/>
            <p:nvPr/>
          </p:nvSpPr>
          <p:spPr>
            <a:xfrm>
              <a:off x="-85593" y="2985429"/>
              <a:ext cx="2120900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BR" sz="1600" dirty="0">
                  <a:solidFill>
                    <a:srgbClr val="7030A0"/>
                  </a:solidFill>
                </a:rPr>
                <a:t>Monalisa de Assis Molla</a:t>
              </a: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1B24CF1F-EF86-B314-2083-E85A06B6A2B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0888" y="791924"/>
              <a:ext cx="1601603" cy="2097014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074E25F-5A3C-46D6-41D2-006F26A7E205}"/>
              </a:ext>
            </a:extLst>
          </p:cNvPr>
          <p:cNvGrpSpPr/>
          <p:nvPr/>
        </p:nvGrpSpPr>
        <p:grpSpPr>
          <a:xfrm>
            <a:off x="6849231" y="68895"/>
            <a:ext cx="2141403" cy="2324260"/>
            <a:chOff x="8780163" y="997075"/>
            <a:chExt cx="2141403" cy="2324260"/>
          </a:xfrm>
        </p:grpSpPr>
        <p:pic>
          <p:nvPicPr>
            <p:cNvPr id="3" name="Picture 2" descr="A person smiling for a selfie&#10;&#10;Description automatically generated">
              <a:extLst>
                <a:ext uri="{FF2B5EF4-FFF2-40B4-BE49-F238E27FC236}">
                  <a16:creationId xmlns:a16="http://schemas.microsoft.com/office/drawing/2014/main" id="{B464C157-FAC4-4C5C-3B8B-26A62DB06D1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8780163" y="997075"/>
              <a:ext cx="1853189" cy="1906976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9D1DA32-24A3-13F1-D684-FF5D3762FB20}"/>
                </a:ext>
              </a:extLst>
            </p:cNvPr>
            <p:cNvSpPr txBox="1"/>
            <p:nvPr/>
          </p:nvSpPr>
          <p:spPr>
            <a:xfrm>
              <a:off x="8800666" y="2952003"/>
              <a:ext cx="21209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dirty="0">
                  <a:solidFill>
                    <a:srgbClr val="7030A0"/>
                  </a:solidFill>
                </a:rPr>
                <a:t>Joice Machado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5F76DF8-8C02-32E3-1CF1-99BCE282957A}"/>
              </a:ext>
            </a:extLst>
          </p:cNvPr>
          <p:cNvGrpSpPr/>
          <p:nvPr/>
        </p:nvGrpSpPr>
        <p:grpSpPr>
          <a:xfrm>
            <a:off x="9577862" y="175845"/>
            <a:ext cx="2120900" cy="2502116"/>
            <a:chOff x="9948780" y="2500355"/>
            <a:chExt cx="2222500" cy="2516076"/>
          </a:xfrm>
        </p:grpSpPr>
        <p:pic>
          <p:nvPicPr>
            <p:cNvPr id="7" name="Picture 6" descr="A person with her hand on her chin&#10;&#10;Description automatically generated">
              <a:extLst>
                <a:ext uri="{FF2B5EF4-FFF2-40B4-BE49-F238E27FC236}">
                  <a16:creationId xmlns:a16="http://schemas.microsoft.com/office/drawing/2014/main" id="{036DF7E7-F79D-C4E8-90B5-598E4AD97C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9948780" y="2500355"/>
              <a:ext cx="2222500" cy="193675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67AF0C3-050C-9172-F696-7CD9788E7783}"/>
                </a:ext>
              </a:extLst>
            </p:cNvPr>
            <p:cNvSpPr txBox="1"/>
            <p:nvPr/>
          </p:nvSpPr>
          <p:spPr>
            <a:xfrm>
              <a:off x="10028077" y="4493211"/>
              <a:ext cx="2120900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BR" sz="1400" dirty="0">
                  <a:solidFill>
                    <a:srgbClr val="7030A0"/>
                  </a:solidFill>
                </a:rPr>
                <a:t>Sabrina Dalbosco Gadenz</a:t>
              </a:r>
            </a:p>
          </p:txBody>
        </p:sp>
      </p:grpSp>
      <p:sp>
        <p:nvSpPr>
          <p:cNvPr id="38" name="Oval 37">
            <a:extLst>
              <a:ext uri="{FF2B5EF4-FFF2-40B4-BE49-F238E27FC236}">
                <a16:creationId xmlns:a16="http://schemas.microsoft.com/office/drawing/2014/main" id="{FACE6FF6-CC27-AAAD-F3C5-4114CC451C62}"/>
              </a:ext>
            </a:extLst>
          </p:cNvPr>
          <p:cNvSpPr/>
          <p:nvPr/>
        </p:nvSpPr>
        <p:spPr>
          <a:xfrm>
            <a:off x="5025604" y="2541117"/>
            <a:ext cx="234200" cy="273688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045600D-229E-C141-D00C-2938F8BF824E}"/>
              </a:ext>
            </a:extLst>
          </p:cNvPr>
          <p:cNvGrpSpPr/>
          <p:nvPr/>
        </p:nvGrpSpPr>
        <p:grpSpPr>
          <a:xfrm>
            <a:off x="3718553" y="86014"/>
            <a:ext cx="2093717" cy="2430481"/>
            <a:chOff x="3640564" y="884773"/>
            <a:chExt cx="2195849" cy="2397614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F6C725A-3C6D-32B7-BAB1-7F32D52CEFE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3640564" y="884773"/>
              <a:ext cx="1878511" cy="1968500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CA1F09C-1713-0E45-1DAF-D1D1E0FBDE20}"/>
                </a:ext>
              </a:extLst>
            </p:cNvPr>
            <p:cNvSpPr txBox="1"/>
            <p:nvPr/>
          </p:nvSpPr>
          <p:spPr>
            <a:xfrm>
              <a:off x="3715513" y="2913055"/>
              <a:ext cx="21209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dirty="0">
                  <a:solidFill>
                    <a:srgbClr val="7030A0"/>
                  </a:solidFill>
                </a:rPr>
                <a:t>Italo Macedo</a:t>
              </a: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97E8BA00-F393-BB94-C895-CBD6EA80C45B}"/>
                </a:ext>
              </a:extLst>
            </p:cNvPr>
            <p:cNvSpPr/>
            <p:nvPr/>
          </p:nvSpPr>
          <p:spPr>
            <a:xfrm>
              <a:off x="4953125" y="2523078"/>
              <a:ext cx="324900" cy="29172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BR">
                <a:solidFill>
                  <a:srgbClr val="7030A0"/>
                </a:solidFill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B9CE2CE-43F8-805E-96FB-20C3DF1E578B}"/>
              </a:ext>
            </a:extLst>
          </p:cNvPr>
          <p:cNvGrpSpPr/>
          <p:nvPr/>
        </p:nvGrpSpPr>
        <p:grpSpPr>
          <a:xfrm>
            <a:off x="10078861" y="2900256"/>
            <a:ext cx="1676228" cy="2346791"/>
            <a:chOff x="10078861" y="2900256"/>
            <a:chExt cx="1676228" cy="2346791"/>
          </a:xfrm>
        </p:grpSpPr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0E2A79F4-6BBF-C37B-B4E9-1A0154B306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0078861" y="2900256"/>
              <a:ext cx="1598618" cy="1602318"/>
            </a:xfrm>
            <a:prstGeom prst="rect">
              <a:avLst/>
            </a:prstGeom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4FB4468-59CD-CB52-7C70-D3A0FDD6FFC3}"/>
                </a:ext>
              </a:extLst>
            </p:cNvPr>
            <p:cNvSpPr txBox="1"/>
            <p:nvPr/>
          </p:nvSpPr>
          <p:spPr>
            <a:xfrm>
              <a:off x="10078861" y="4723827"/>
              <a:ext cx="167622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BR" sz="1400" dirty="0">
                  <a:solidFill>
                    <a:srgbClr val="7030A0"/>
                  </a:solidFill>
                </a:rPr>
                <a:t>Carolina Rodoplho </a:t>
              </a:r>
            </a:p>
            <a:p>
              <a:pPr algn="ctr"/>
              <a:r>
                <a:rPr lang="en-BR" sz="1400" dirty="0">
                  <a:solidFill>
                    <a:srgbClr val="7030A0"/>
                  </a:solidFill>
                </a:rPr>
                <a:t>Santosa</a:t>
              </a:r>
              <a:endParaRPr lang="en-BR" dirty="0">
                <a:solidFill>
                  <a:srgbClr val="7030A0"/>
                </a:solidFill>
              </a:endParaRP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690F2624-A444-0987-AEFE-EF01A9F72DA8}"/>
              </a:ext>
            </a:extLst>
          </p:cNvPr>
          <p:cNvSpPr txBox="1"/>
          <p:nvPr/>
        </p:nvSpPr>
        <p:spPr>
          <a:xfrm>
            <a:off x="1094870" y="3056935"/>
            <a:ext cx="44351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3600" dirty="0">
                <a:solidFill>
                  <a:srgbClr val="7030A0"/>
                </a:solidFill>
              </a:rPr>
              <a:t>TIME IPS BRASIL  HSL</a:t>
            </a:r>
          </a:p>
        </p:txBody>
      </p:sp>
    </p:spTree>
    <p:extLst>
      <p:ext uri="{BB962C8B-B14F-4D97-AF65-F5344CB8AC3E}">
        <p14:creationId xmlns:p14="http://schemas.microsoft.com/office/powerpoint/2010/main" val="116769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972</TotalTime>
  <Words>45</Words>
  <Application>Microsoft Macintosh PowerPoint</Application>
  <PresentationFormat>Widescreen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Beatriz de Faria Leao</dc:creator>
  <cp:lastModifiedBy>Beatriz de Faria Leao</cp:lastModifiedBy>
  <cp:revision>3</cp:revision>
  <dcterms:created xsi:type="dcterms:W3CDTF">2023-11-22T20:53:36Z</dcterms:created>
  <dcterms:modified xsi:type="dcterms:W3CDTF">2023-12-19T14:13:40Z</dcterms:modified>
</cp:coreProperties>
</file>

<file path=docProps/thumbnail.jpeg>
</file>